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51" r:id="rId3"/>
    <p:sldId id="352" r:id="rId4"/>
    <p:sldId id="312" r:id="rId5"/>
    <p:sldId id="357" r:id="rId6"/>
    <p:sldId id="353" r:id="rId7"/>
    <p:sldId id="347" r:id="rId8"/>
    <p:sldId id="356" r:id="rId9"/>
    <p:sldId id="349" r:id="rId10"/>
    <p:sldId id="350" r:id="rId11"/>
    <p:sldId id="341" r:id="rId12"/>
    <p:sldId id="340" r:id="rId13"/>
    <p:sldId id="342" r:id="rId14"/>
    <p:sldId id="343" r:id="rId15"/>
    <p:sldId id="344" r:id="rId16"/>
    <p:sldId id="345" r:id="rId17"/>
    <p:sldId id="354" r:id="rId18"/>
    <p:sldId id="310" r:id="rId19"/>
    <p:sldId id="333" r:id="rId20"/>
    <p:sldId id="320" r:id="rId21"/>
    <p:sldId id="330" r:id="rId22"/>
    <p:sldId id="321" r:id="rId23"/>
    <p:sldId id="322" r:id="rId24"/>
    <p:sldId id="323" r:id="rId25"/>
    <p:sldId id="334" r:id="rId26"/>
    <p:sldId id="335" r:id="rId27"/>
    <p:sldId id="336" r:id="rId28"/>
    <p:sldId id="355" r:id="rId29"/>
    <p:sldId id="339" r:id="rId30"/>
    <p:sldId id="325" r:id="rId31"/>
    <p:sldId id="315" r:id="rId32"/>
    <p:sldId id="326" r:id="rId33"/>
    <p:sldId id="327" r:id="rId34"/>
    <p:sldId id="358" r:id="rId35"/>
    <p:sldId id="328" r:id="rId36"/>
    <p:sldId id="337" r:id="rId37"/>
    <p:sldId id="348" r:id="rId38"/>
    <p:sldId id="338" r:id="rId39"/>
    <p:sldId id="313" r:id="rId40"/>
    <p:sldId id="314" r:id="rId41"/>
    <p:sldId id="316" r:id="rId42"/>
    <p:sldId id="317" r:id="rId43"/>
    <p:sldId id="318" r:id="rId44"/>
    <p:sldId id="319" r:id="rId45"/>
    <p:sldId id="329"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113" dt="2021-11-15T03:56:38.11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0" autoAdjust="0"/>
    <p:restoredTop sz="88458" autoAdjust="0"/>
  </p:normalViewPr>
  <p:slideViewPr>
    <p:cSldViewPr snapToGrid="0">
      <p:cViewPr varScale="1">
        <p:scale>
          <a:sx n="109" d="100"/>
          <a:sy n="109" d="100"/>
        </p:scale>
        <p:origin x="154"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custSel addSld delSld modSld sldOrd">
      <pc:chgData name="Weifeng Xu" userId="e7aed605-a3dd-4d5a-a692-a87037af107b" providerId="ADAL" clId="{A7D8BE23-DCDD-4239-AEC9-487DEFC8FE7A}" dt="2021-11-15T03:57:24.774" v="2288" actId="13822"/>
      <pc:docMkLst>
        <pc:docMk/>
      </pc:docMkLst>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1-10-19T21:35:35.126" v="2189" actId="14100"/>
        <pc:sldMkLst>
          <pc:docMk/>
          <pc:sldMk cId="1826938792" sldId="312"/>
        </pc:sldMkLst>
        <pc:spChg chg="mod">
          <ac:chgData name="Weifeng Xu" userId="e7aed605-a3dd-4d5a-a692-a87037af107b" providerId="ADAL" clId="{A7D8BE23-DCDD-4239-AEC9-487DEFC8FE7A}" dt="2021-10-19T20:59:09.036" v="2153" actId="114"/>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pc:chgData name="Weifeng Xu" userId="e7aed605-a3dd-4d5a-a692-a87037af107b" providerId="ADAL" clId="{A7D8BE23-DCDD-4239-AEC9-487DEFC8FE7A}" dt="2021-11-06T00:15:34.992" v="2230" actId="207"/>
        <pc:sldMkLst>
          <pc:docMk/>
          <pc:sldMk cId="1452330534" sldId="326"/>
        </pc:sldMkLst>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1-11-06T00:15:34.992" v="2230" actId="207"/>
          <ac:spMkLst>
            <pc:docMk/>
            <pc:sldMk cId="1452330534" sldId="326"/>
            <ac:spMk id="13" creationId="{D1DEB4F6-E06F-4CA5-9EF7-44C6B0420558}"/>
          </ac:spMkLst>
        </pc:spChg>
        <pc:spChg chg="add mod">
          <ac:chgData name="Weifeng Xu" userId="e7aed605-a3dd-4d5a-a692-a87037af107b" providerId="ADAL" clId="{A7D8BE23-DCDD-4239-AEC9-487DEFC8FE7A}" dt="2021-11-06T00:14:19.647" v="2216" actId="20577"/>
          <ac:spMkLst>
            <pc:docMk/>
            <pc:sldMk cId="1452330534" sldId="326"/>
            <ac:spMk id="14" creationId="{438AE7CB-21DD-41CF-A923-984CE1987CA3}"/>
          </ac:spMkLst>
        </pc:spChg>
        <pc:spChg chg="add mod">
          <ac:chgData name="Weifeng Xu" userId="e7aed605-a3dd-4d5a-a692-a87037af107b" providerId="ADAL" clId="{A7D8BE23-DCDD-4239-AEC9-487DEFC8FE7A}" dt="2021-11-06T00:14:40.132" v="2222" actId="1076"/>
          <ac:spMkLst>
            <pc:docMk/>
            <pc:sldMk cId="1452330534" sldId="326"/>
            <ac:spMk id="15" creationId="{B0AA43C3-07B4-4039-854B-1EEA23BE16D7}"/>
          </ac:spMkLst>
        </pc:spChg>
        <pc:picChg chg="mod">
          <ac:chgData name="Weifeng Xu" userId="e7aed605-a3dd-4d5a-a692-a87037af107b" providerId="ADAL" clId="{A7D8BE23-DCDD-4239-AEC9-487DEFC8FE7A}" dt="2021-11-06T00:13:52.281" v="2206" actId="1076"/>
          <ac:picMkLst>
            <pc:docMk/>
            <pc:sldMk cId="1452330534" sldId="326"/>
            <ac:picMk id="3" creationId="{00000000-0000-0000-0000-000000000000}"/>
          </ac:picMkLst>
        </pc:picChg>
        <pc:cxnChg chg="add mod">
          <ac:chgData name="Weifeng Xu" userId="e7aed605-a3dd-4d5a-a692-a87037af107b" providerId="ADAL" clId="{A7D8BE23-DCDD-4239-AEC9-487DEFC8FE7A}" dt="2021-11-06T00:14:53.273" v="2225" actId="14100"/>
          <ac:cxnSpMkLst>
            <pc:docMk/>
            <pc:sldMk cId="1452330534" sldId="326"/>
            <ac:cxnSpMk id="9" creationId="{534E8BE4-A148-46CF-ABE2-B6F2C0DAA0E1}"/>
          </ac:cxnSpMkLst>
        </pc:cxnChg>
        <pc:cxnChg chg="add mod">
          <ac:chgData name="Weifeng Xu" userId="e7aed605-a3dd-4d5a-a692-a87037af107b" providerId="ADAL" clId="{A7D8BE23-DCDD-4239-AEC9-487DEFC8FE7A}" dt="2021-11-06T00:14:42.965" v="2223" actId="14100"/>
          <ac:cxnSpMkLst>
            <pc:docMk/>
            <pc:sldMk cId="1452330534" sldId="326"/>
            <ac:cxnSpMk id="12" creationId="{0ED87B02-2F92-4B26-BF4E-0520E60B61DE}"/>
          </ac:cxnSpMkLst>
        </pc:cxnChg>
      </pc:sldChg>
      <pc:sldChg chg="addSp modSp mod">
        <pc:chgData name="Weifeng Xu" userId="e7aed605-a3dd-4d5a-a692-a87037af107b" providerId="ADAL" clId="{A7D8BE23-DCDD-4239-AEC9-487DEFC8FE7A}" dt="2021-11-15T03:57:24.774" v="2288" actId="13822"/>
        <pc:sldMkLst>
          <pc:docMk/>
          <pc:sldMk cId="2420819099" sldId="328"/>
        </pc:sldMkLst>
        <pc:spChg chg="add mod">
          <ac:chgData name="Weifeng Xu" userId="e7aed605-a3dd-4d5a-a692-a87037af107b" providerId="ADAL" clId="{A7D8BE23-DCDD-4239-AEC9-487DEFC8FE7A}" dt="2021-11-15T03:57:16.761" v="2286" actId="207"/>
          <ac:spMkLst>
            <pc:docMk/>
            <pc:sldMk cId="2420819099" sldId="328"/>
            <ac:spMk id="5" creationId="{E1B27B20-68EE-473E-A6B8-79CDB7A91D90}"/>
          </ac:spMkLst>
        </pc:spChg>
        <pc:spChg chg="mod">
          <ac:chgData name="Weifeng Xu" userId="e7aed605-a3dd-4d5a-a692-a87037af107b" providerId="ADAL" clId="{A7D8BE23-DCDD-4239-AEC9-487DEFC8FE7A}" dt="2021-11-15T03:56:34.151" v="2233" actId="207"/>
          <ac:spMkLst>
            <pc:docMk/>
            <pc:sldMk cId="2420819099" sldId="328"/>
            <ac:spMk id="6" creationId="{00000000-0000-0000-0000-000000000000}"/>
          </ac:spMkLst>
        </pc:spChg>
        <pc:cxnChg chg="add mod">
          <ac:chgData name="Weifeng Xu" userId="e7aed605-a3dd-4d5a-a692-a87037af107b" providerId="ADAL" clId="{A7D8BE23-DCDD-4239-AEC9-487DEFC8FE7A}" dt="2021-11-15T03:57:24.774" v="2288" actId="13822"/>
          <ac:cxnSpMkLst>
            <pc:docMk/>
            <pc:sldMk cId="2420819099" sldId="328"/>
            <ac:cxnSpMk id="8" creationId="{2B6D1E61-FDF4-421A-9635-5ED46517FCF8}"/>
          </ac:cxnSpMkLst>
        </pc:cxnChg>
      </pc:sldChg>
      <pc:sldChg chg="modSp mod">
        <pc:chgData name="Weifeng Xu" userId="e7aed605-a3dd-4d5a-a692-a87037af107b" providerId="ADAL" clId="{A7D8BE23-DCDD-4239-AEC9-487DEFC8FE7A}" dt="2021-10-17T13:18:50.170" v="2011"/>
        <pc:sldMkLst>
          <pc:docMk/>
          <pc:sldMk cId="4067985949" sldId="330"/>
        </pc:sldMkLst>
        <pc:spChg chg="mod">
          <ac:chgData name="Weifeng Xu" userId="e7aed605-a3dd-4d5a-a692-a87037af107b" providerId="ADAL" clId="{A7D8BE23-DCDD-4239-AEC9-487DEFC8FE7A}" dt="2021-10-17T13:18:50.170" v="2011"/>
          <ac:spMkLst>
            <pc:docMk/>
            <pc:sldMk cId="4067985949" sldId="330"/>
            <ac:spMk id="3" creationId="{00000000-0000-0000-0000-000000000000}"/>
          </ac:spMkLst>
        </pc:spChg>
      </pc:sldChg>
      <pc:sldChg chg="addSp modSp mod ord">
        <pc:chgData name="Weifeng Xu" userId="e7aed605-a3dd-4d5a-a692-a87037af107b" providerId="ADAL" clId="{A7D8BE23-DCDD-4239-AEC9-487DEFC8FE7A}" dt="2021-10-17T14:00:31.025" v="2028" actId="13822"/>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modSp mod">
        <pc:chgData name="Weifeng Xu" userId="e7aed605-a3dd-4d5a-a692-a87037af107b" providerId="ADAL" clId="{A7D8BE23-DCDD-4239-AEC9-487DEFC8FE7A}" dt="2021-10-17T13:21:46.263" v="2020" actId="2057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1-10-12T20:12:50.986" v="396" actId="20577"/>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ac:chgData name="Weifeng Xu" userId="e7aed605-a3dd-4d5a-a692-a87037af107b" providerId="ADAL" clId="{A7D8BE23-DCDD-4239-AEC9-487DEFC8FE7A}" dt="2021-10-12T20:10:58.152" v="295" actId="22"/>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1-10-17T01:23:00.420" v="1607" actId="20577"/>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1-10-16T21:37:03.730" v="1218" actId="20577"/>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pc:chgData name="Weifeng Xu" userId="e7aed605-a3dd-4d5a-a692-a87037af107b" providerId="ADAL" clId="{A7D8BE23-DCDD-4239-AEC9-487DEFC8FE7A}" dt="2021-10-17T01:27:24.658" v="1640" actId="14100"/>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1-10-17T01:27:06.830" v="1636" actId="40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1-10-17T01:25:07.012" v="1612" actId="478"/>
          <ac:spMkLst>
            <pc:docMk/>
            <pc:sldMk cId="2285995221" sldId="350"/>
            <ac:spMk id="23" creationId="{3EF25775-2E0D-4D67-BB29-156028A307C1}"/>
          </ac:spMkLst>
        </pc:spChg>
        <pc:spChg chg="add del mod">
          <ac:chgData name="Weifeng Xu" userId="e7aed605-a3dd-4d5a-a692-a87037af107b" providerId="ADAL" clId="{A7D8BE23-DCDD-4239-AEC9-487DEFC8FE7A}" dt="2021-10-17T01:25:07.012" v="1612" actId="478"/>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1-10-17T01:27:17.134" v="1638" actId="14100"/>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1-10-17T00:48:53.811" v="1284" actId="20577"/>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ldChg>
      <pc:sldChg chg="addSp delSp modSp new mod modNotesTx">
        <pc:chgData name="Weifeng Xu" userId="e7aed605-a3dd-4d5a-a692-a87037af107b" providerId="ADAL" clId="{A7D8BE23-DCDD-4239-AEC9-487DEFC8FE7A}" dt="2021-10-19T21:22:07.349" v="2188" actId="6549"/>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mod">
          <ac:chgData name="Weifeng Xu" userId="e7aed605-a3dd-4d5a-a692-a87037af107b" providerId="ADAL" clId="{A7D8BE23-DCDD-4239-AEC9-487DEFC8FE7A}" dt="2021-10-17T01:20:39.870" v="1597" actId="1076"/>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mod">
          <ac:chgData name="Weifeng Xu" userId="e7aed605-a3dd-4d5a-a692-a87037af107b" providerId="ADAL" clId="{A7D8BE23-DCDD-4239-AEC9-487DEFC8FE7A}" dt="2021-10-17T01:20:39.870" v="1597" actId="1076"/>
          <ac:spMkLst>
            <pc:docMk/>
            <pc:sldMk cId="3969081420" sldId="353"/>
            <ac:spMk id="26" creationId="{857F53CB-B024-4655-95F5-5DC9A710E49A}"/>
          </ac:spMkLst>
        </pc:spChg>
        <pc:spChg chg="add mod">
          <ac:chgData name="Weifeng Xu" userId="e7aed605-a3dd-4d5a-a692-a87037af107b" providerId="ADAL" clId="{A7D8BE23-DCDD-4239-AEC9-487DEFC8FE7A}" dt="2021-10-17T01:20:39.870" v="1597" actId="1076"/>
          <ac:spMkLst>
            <pc:docMk/>
            <pc:sldMk cId="3969081420" sldId="353"/>
            <ac:spMk id="27" creationId="{B9DD4A9C-9109-4AD1-88F8-D2865CD44A65}"/>
          </ac:spMkLst>
        </pc:spChg>
        <pc:spChg chg="add mod">
          <ac:chgData name="Weifeng Xu" userId="e7aed605-a3dd-4d5a-a692-a87037af107b" providerId="ADAL" clId="{A7D8BE23-DCDD-4239-AEC9-487DEFC8FE7A}" dt="2021-10-17T01:20:39.870" v="1597" actId="1076"/>
          <ac:spMkLst>
            <pc:docMk/>
            <pc:sldMk cId="3969081420" sldId="353"/>
            <ac:spMk id="28" creationId="{1F5C1DCC-AD9F-4E3E-8AD6-F4428EF2320A}"/>
          </ac:spMkLst>
        </pc:spChg>
        <pc:spChg chg="add mod">
          <ac:chgData name="Weifeng Xu" userId="e7aed605-a3dd-4d5a-a692-a87037af107b" providerId="ADAL" clId="{A7D8BE23-DCDD-4239-AEC9-487DEFC8FE7A}" dt="2021-10-17T01:20:39.870" v="1597" actId="1076"/>
          <ac:spMkLst>
            <pc:docMk/>
            <pc:sldMk cId="3969081420" sldId="353"/>
            <ac:spMk id="29" creationId="{CD0C3D87-6EF3-4FCF-86D0-70699F0995F6}"/>
          </ac:spMkLst>
        </pc:spChg>
        <pc:spChg chg="add mod">
          <ac:chgData name="Weifeng Xu" userId="e7aed605-a3dd-4d5a-a692-a87037af107b" providerId="ADAL" clId="{A7D8BE23-DCDD-4239-AEC9-487DEFC8FE7A}" dt="2021-10-17T01:20:39.870" v="1597" actId="1076"/>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1-10-19T21:20:41.254" v="2182" actId="20577"/>
          <ac:graphicFrameMkLst>
            <pc:docMk/>
            <pc:sldMk cId="3969081420" sldId="353"/>
            <ac:graphicFrameMk id="23" creationId="{BD8A83B7-5A57-4202-97BD-064BE47F98C8}"/>
          </ac:graphicFrameMkLst>
        </pc:graphicFrameChg>
        <pc:graphicFrameChg chg="add mod">
          <ac:chgData name="Weifeng Xu" userId="e7aed605-a3dd-4d5a-a692-a87037af107b" providerId="ADAL" clId="{A7D8BE23-DCDD-4239-AEC9-487DEFC8FE7A}" dt="2021-10-17T01:20:39.870" v="1597" actId="1076"/>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sldChg chg="addSp modSp new mod modNotesTx">
        <pc:chgData name="Weifeng Xu" userId="e7aed605-a3dd-4d5a-a692-a87037af107b" providerId="ADAL" clId="{A7D8BE23-DCDD-4239-AEC9-487DEFC8FE7A}" dt="2021-10-17T02:41:44.342" v="1910" actId="404"/>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2"/>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3"/>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012074" cy="523220"/>
          </a:xfrm>
          <a:prstGeom prst="rect">
            <a:avLst/>
          </a:prstGeom>
          <a:solidFill>
            <a:schemeClr val="accent4">
              <a:lumMod val="20000"/>
              <a:lumOff val="80000"/>
            </a:schemeClr>
          </a:solidFill>
        </p:spPr>
        <p:txBody>
          <a:bodyPr wrap="square">
            <a:spAutoFit/>
          </a:bodyPr>
          <a:lstStyle/>
          <a:p>
            <a:r>
              <a:rPr lang="en-GB" sz="1400" dirty="0"/>
              <a:t>Same file, different parents</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438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2244524"/>
            <a:ext cx="2161743" cy="138499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4035684"/>
            <a:ext cx="2161743" cy="138499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7586" y="2759400"/>
            <a:ext cx="6161954" cy="3345308"/>
          </a:xfrm>
          <a:prstGeom prst="rect">
            <a:avLst/>
          </a:prstGeom>
        </p:spPr>
      </p:pic>
      <p:pic>
        <p:nvPicPr>
          <p:cNvPr id="5" name="Picture 4"/>
          <p:cNvPicPr>
            <a:picLocks noChangeAspect="1"/>
          </p:cNvPicPr>
          <p:nvPr/>
        </p:nvPicPr>
        <p:blipFill>
          <a:blip r:embed="rId3"/>
          <a:stretch>
            <a:fillRect/>
          </a:stretch>
        </p:blipFill>
        <p:spPr>
          <a:xfrm>
            <a:off x="937586" y="1048601"/>
            <a:ext cx="5602112" cy="1045614"/>
          </a:xfrm>
          <a:prstGeom prst="rect">
            <a:avLst/>
          </a:prstGeom>
        </p:spPr>
      </p:pic>
      <p:sp>
        <p:nvSpPr>
          <p:cNvPr id="6" name="TextBox 5"/>
          <p:cNvSpPr txBox="1"/>
          <p:nvPr/>
        </p:nvSpPr>
        <p:spPr>
          <a:xfrm>
            <a:off x="937586" y="679269"/>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937586" y="2390068"/>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3019823" y="5016137"/>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some time,</a:t>
            </a:r>
            <a:endParaRPr lang="en-US" dirty="0"/>
          </a:p>
        </p:txBody>
      </p:sp>
      <p:sp>
        <p:nvSpPr>
          <p:cNvPr id="2" name="TextBox 1"/>
          <p:cNvSpPr txBox="1"/>
          <p:nvPr/>
        </p:nvSpPr>
        <p:spPr>
          <a:xfrm>
            <a:off x="7357533" y="2759400"/>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746652" y="3602669"/>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284047" y="4296898"/>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660525" y="3322194"/>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955453" y="3863988"/>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297744" y="4471529"/>
            <a:ext cx="301686" cy="369332"/>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1452330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3"/>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a:t>
            </a:r>
            <a:r>
              <a:rPr lang="en-US" sz="1400" dirty="0">
                <a:solidFill>
                  <a:srgbClr val="FF0000"/>
                </a:solidFill>
              </a:rPr>
              <a:t>MFTReference</a:t>
            </a:r>
            <a:r>
              <a:rPr lang="en-US" sz="1400" dirty="0"/>
              <a:t>|MFTReferenceSeqNo|MFTParentReference|MFTParentReferenceSeqNo|FileAttributes|MajorVersion|MinorVersion|SourceInfo|SecurityId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E1B27B20-68EE-473E-A6B8-79CDB7A91D90}"/>
              </a:ext>
            </a:extLst>
          </p:cNvPr>
          <p:cNvSpPr txBox="1"/>
          <p:nvPr/>
        </p:nvSpPr>
        <p:spPr>
          <a:xfrm>
            <a:off x="7631723" y="23733"/>
            <a:ext cx="2690545" cy="276999"/>
          </a:xfrm>
          <a:prstGeom prst="rect">
            <a:avLst/>
          </a:prstGeom>
          <a:noFill/>
        </p:spPr>
        <p:txBody>
          <a:bodyPr wrap="none" rtlCol="0">
            <a:spAutoFit/>
          </a:bodyPr>
          <a:lstStyle/>
          <a:p>
            <a:r>
              <a:rPr lang="en-US" sz="1200" dirty="0"/>
              <a:t>the name is confusing: it is </a:t>
            </a:r>
            <a:r>
              <a:rPr lang="en-US" sz="1200" dirty="0">
                <a:solidFill>
                  <a:srgbClr val="FF0000"/>
                </a:solidFill>
              </a:rPr>
              <a:t>MFT entry ID</a:t>
            </a:r>
          </a:p>
        </p:txBody>
      </p:sp>
      <p:cxnSp>
        <p:nvCxnSpPr>
          <p:cNvPr id="8" name="Straight Arrow Connector 7">
            <a:extLst>
              <a:ext uri="{FF2B5EF4-FFF2-40B4-BE49-F238E27FC236}">
                <a16:creationId xmlns:a16="http://schemas.microsoft.com/office/drawing/2014/main" id="{2B6D1E61-FDF4-421A-9635-5ED46517FCF8}"/>
              </a:ext>
            </a:extLst>
          </p:cNvPr>
          <p:cNvCxnSpPr/>
          <p:nvPr/>
        </p:nvCxnSpPr>
        <p:spPr>
          <a:xfrm>
            <a:off x="9840351" y="300732"/>
            <a:ext cx="91440" cy="233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08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47627"/>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a:t>
            </a:r>
            <a:r>
              <a:rPr lang="en-US" i="1" dirty="0">
                <a:solidFill>
                  <a:srgbClr val="FF0000"/>
                </a:solidFill>
              </a:rPr>
              <a:t>Not</a:t>
            </a:r>
            <a:r>
              <a:rPr lang="en-US" dirty="0"/>
              <a:t> file)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02852"/>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spTree>
    <p:extLst>
      <p:ext uri="{BB962C8B-B14F-4D97-AF65-F5344CB8AC3E}">
        <p14:creationId xmlns:p14="http://schemas.microsoft.com/office/powerpoint/2010/main" val="26360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4" descr="MFT record address">
            <a:extLst>
              <a:ext uri="{FF2B5EF4-FFF2-40B4-BE49-F238E27FC236}">
                <a16:creationId xmlns:a16="http://schemas.microsoft.com/office/drawing/2014/main" id="{55FAE605-6BB2-4888-B8E8-721AE5DE8310}"/>
              </a:ext>
            </a:extLst>
          </p:cNvPr>
          <p:cNvSpPr>
            <a:spLocks noChangeAspect="1" noChangeArrowheads="1"/>
          </p:cNvSpPr>
          <p:nvPr/>
        </p:nvSpPr>
        <p:spPr bwMode="auto">
          <a:xfrm>
            <a:off x="8693824" y="519929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2904554120"/>
              </p:ext>
            </p:extLst>
          </p:nvPr>
        </p:nvGraphicFramePr>
        <p:xfrm>
          <a:off x="402022" y="4424854"/>
          <a:ext cx="5885425" cy="1854200"/>
        </p:xfrm>
        <a:graphic>
          <a:graphicData uri="http://schemas.openxmlformats.org/drawingml/2006/table">
            <a:tbl>
              <a:tblPr firstRow="1" bandRow="1">
                <a:tableStyleId>{5940675A-B579-460E-94D1-54222C63F5DA}</a:tableStyleId>
              </a:tblPr>
              <a:tblGrid>
                <a:gridCol w="1679026">
                  <a:extLst>
                    <a:ext uri="{9D8B030D-6E8A-4147-A177-3AD203B41FA5}">
                      <a16:colId xmlns:a16="http://schemas.microsoft.com/office/drawing/2014/main" val="3691149103"/>
                    </a:ext>
                  </a:extLst>
                </a:gridCol>
                <a:gridCol w="2102867">
                  <a:extLst>
                    <a:ext uri="{9D8B030D-6E8A-4147-A177-3AD203B41FA5}">
                      <a16:colId xmlns:a16="http://schemas.microsoft.com/office/drawing/2014/main" val="3381982740"/>
                    </a:ext>
                  </a:extLst>
                </a:gridCol>
                <a:gridCol w="2103532">
                  <a:extLst>
                    <a:ext uri="{9D8B030D-6E8A-4147-A177-3AD203B41FA5}">
                      <a16:colId xmlns:a16="http://schemas.microsoft.com/office/drawing/2014/main" val="2365005510"/>
                    </a:ext>
                  </a:extLst>
                </a:gridCol>
              </a:tblGrid>
              <a:tr h="370840">
                <a:tc>
                  <a:txBody>
                    <a:bodyPr/>
                    <a:lstStyle/>
                    <a:p>
                      <a:r>
                        <a:rPr lang="en-GB" dirty="0"/>
                        <a:t>Record ID</a:t>
                      </a:r>
                      <a:endParaRPr lang="en-US" dirty="0"/>
                    </a:p>
                  </a:txBody>
                  <a:tcPr/>
                </a:tc>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914500915"/>
                  </a:ext>
                </a:extLst>
              </a:tr>
              <a:tr h="370840">
                <a:tc>
                  <a:txBody>
                    <a:bodyPr/>
                    <a:lstStyle/>
                    <a:p>
                      <a:r>
                        <a:rPr lang="en-GB" dirty="0"/>
                        <a:t>100</a:t>
                      </a:r>
                      <a:endParaRPr lang="en-US" dirty="0"/>
                    </a:p>
                  </a:txBody>
                  <a:tcPr/>
                </a:tc>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3613937649"/>
                  </a:ext>
                </a:extLst>
              </a:tr>
              <a:tr h="370840">
                <a:tc>
                  <a:txBody>
                    <a:bodyPr/>
                    <a:lstStyle/>
                    <a:p>
                      <a:r>
                        <a:rPr lang="en-US" dirty="0"/>
                        <a:t>101</a:t>
                      </a:r>
                    </a:p>
                  </a:txBody>
                  <a:tcPr/>
                </a:tc>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US" dirty="0"/>
                        <a:t>102</a:t>
                      </a:r>
                    </a:p>
                  </a:txBody>
                  <a:tcPr/>
                </a:tc>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US" dirty="0"/>
                        <a:t>102</a:t>
                      </a:r>
                    </a:p>
                  </a:txBody>
                  <a:tcPr/>
                </a:tc>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graphicFrame>
        <p:nvGraphicFramePr>
          <p:cNvPr id="25" name="Table 9">
            <a:extLst>
              <a:ext uri="{FF2B5EF4-FFF2-40B4-BE49-F238E27FC236}">
                <a16:creationId xmlns:a16="http://schemas.microsoft.com/office/drawing/2014/main" id="{3546A8FD-6987-4096-9E8E-16F9975E9A75}"/>
              </a:ext>
            </a:extLst>
          </p:cNvPr>
          <p:cNvGraphicFramePr>
            <a:graphicFrameLocks noGrp="1"/>
          </p:cNvGraphicFramePr>
          <p:nvPr>
            <p:extLst>
              <p:ext uri="{D42A27DB-BD31-4B8C-83A1-F6EECF244321}">
                <p14:modId xmlns:p14="http://schemas.microsoft.com/office/powerpoint/2010/main" val="3015734045"/>
              </p:ext>
            </p:extLst>
          </p:nvPr>
        </p:nvGraphicFramePr>
        <p:xfrm>
          <a:off x="7224515" y="4845015"/>
          <a:ext cx="2955718" cy="1483360"/>
        </p:xfrm>
        <a:graphic>
          <a:graphicData uri="http://schemas.openxmlformats.org/drawingml/2006/table">
            <a:tbl>
              <a:tblPr firstRow="1" bandRow="1">
                <a:tableStyleId>{5940675A-B579-460E-94D1-54222C63F5DA}</a:tableStyleId>
              </a:tblPr>
              <a:tblGrid>
                <a:gridCol w="1036233">
                  <a:extLst>
                    <a:ext uri="{9D8B030D-6E8A-4147-A177-3AD203B41FA5}">
                      <a16:colId xmlns:a16="http://schemas.microsoft.com/office/drawing/2014/main" val="3691149103"/>
                    </a:ext>
                  </a:extLst>
                </a:gridCol>
                <a:gridCol w="1919485">
                  <a:extLst>
                    <a:ext uri="{9D8B030D-6E8A-4147-A177-3AD203B41FA5}">
                      <a16:colId xmlns:a16="http://schemas.microsoft.com/office/drawing/2014/main" val="2365005510"/>
                    </a:ext>
                  </a:extLst>
                </a:gridCol>
              </a:tblGrid>
              <a:tr h="370840">
                <a:tc>
                  <a:txBody>
                    <a:bodyPr/>
                    <a:lstStyle/>
                    <a:p>
                      <a:r>
                        <a:rPr lang="en-GB" dirty="0"/>
                        <a:t>0x0002</a:t>
                      </a:r>
                      <a:endParaRPr lang="en-US" dirty="0"/>
                    </a:p>
                  </a:txBody>
                  <a:tcPr/>
                </a:tc>
                <a:tc>
                  <a:txBody>
                    <a:bodyPr/>
                    <a:lstStyle/>
                    <a:p>
                      <a:r>
                        <a:rPr lang="en-GB" dirty="0"/>
                        <a:t>0x0000 0000 1421</a:t>
                      </a:r>
                      <a:endParaRPr lang="en-US" dirty="0"/>
                    </a:p>
                  </a:txBody>
                  <a:tcPr/>
                </a:tc>
                <a:extLst>
                  <a:ext uri="{0D108BD9-81ED-4DB2-BD59-A6C34878D82A}">
                    <a16:rowId xmlns:a16="http://schemas.microsoft.com/office/drawing/2014/main" val="3613937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tc>
                  <a:txBody>
                    <a:bodyPr/>
                    <a:lstStyle/>
                    <a:p>
                      <a:r>
                        <a:rPr lang="en-GB" dirty="0"/>
                        <a:t>0x0000 0000 1422</a:t>
                      </a:r>
                      <a:endParaRPr lang="en-US" dirty="0"/>
                    </a:p>
                  </a:txBody>
                  <a:tcPr/>
                </a:tc>
                <a:extLst>
                  <a:ext uri="{0D108BD9-81ED-4DB2-BD59-A6C34878D82A}">
                    <a16:rowId xmlns:a16="http://schemas.microsoft.com/office/drawing/2014/main" val="20578071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tc>
                  <a:txBody>
                    <a:bodyPr/>
                    <a:lstStyle/>
                    <a:p>
                      <a:r>
                        <a:rPr lang="en-GB" dirty="0"/>
                        <a:t>0x0000 0000 1423</a:t>
                      </a:r>
                      <a:endParaRPr lang="en-US" dirty="0"/>
                    </a:p>
                  </a:txBody>
                  <a:tcPr/>
                </a:tc>
                <a:extLst>
                  <a:ext uri="{0D108BD9-81ED-4DB2-BD59-A6C34878D82A}">
                    <a16:rowId xmlns:a16="http://schemas.microsoft.com/office/drawing/2014/main" val="313443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tc>
                  <a:txBody>
                    <a:bodyPr/>
                    <a:lstStyle/>
                    <a:p>
                      <a:r>
                        <a:rPr lang="en-GB" dirty="0"/>
                        <a:t>0x0000 0000 1424</a:t>
                      </a:r>
                      <a:endParaRPr lang="en-US" dirty="0"/>
                    </a:p>
                  </a:txBody>
                  <a:tcPr/>
                </a:tc>
                <a:extLst>
                  <a:ext uri="{0D108BD9-81ED-4DB2-BD59-A6C34878D82A}">
                    <a16:rowId xmlns:a16="http://schemas.microsoft.com/office/drawing/2014/main" val="3763867219"/>
                  </a:ext>
                </a:extLst>
              </a:tr>
            </a:tbl>
          </a:graphicData>
        </a:graphic>
      </p:graphicFrame>
      <p:sp>
        <p:nvSpPr>
          <p:cNvPr id="26" name="TextBox 25">
            <a:extLst>
              <a:ext uri="{FF2B5EF4-FFF2-40B4-BE49-F238E27FC236}">
                <a16:creationId xmlns:a16="http://schemas.microsoft.com/office/drawing/2014/main" id="{857F53CB-B024-4655-95F5-5DC9A710E49A}"/>
              </a:ext>
            </a:extLst>
          </p:cNvPr>
          <p:cNvSpPr txBox="1"/>
          <p:nvPr/>
        </p:nvSpPr>
        <p:spPr>
          <a:xfrm>
            <a:off x="7520160" y="4399150"/>
            <a:ext cx="1675010" cy="369332"/>
          </a:xfrm>
          <a:prstGeom prst="rect">
            <a:avLst/>
          </a:prstGeom>
          <a:noFill/>
        </p:spPr>
        <p:txBody>
          <a:bodyPr wrap="none" rtlCol="0">
            <a:spAutoFit/>
          </a:bodyPr>
          <a:lstStyle/>
          <a:p>
            <a:r>
              <a:rPr lang="en-GB" dirty="0"/>
              <a:t>File Reference #</a:t>
            </a:r>
            <a:endParaRPr lang="en-US" dirty="0"/>
          </a:p>
        </p:txBody>
      </p:sp>
      <p:sp>
        <p:nvSpPr>
          <p:cNvPr id="27" name="Arrow: Right 26">
            <a:extLst>
              <a:ext uri="{FF2B5EF4-FFF2-40B4-BE49-F238E27FC236}">
                <a16:creationId xmlns:a16="http://schemas.microsoft.com/office/drawing/2014/main" id="{B9DD4A9C-9109-4AD1-88F8-D2865CD44A65}"/>
              </a:ext>
            </a:extLst>
          </p:cNvPr>
          <p:cNvSpPr/>
          <p:nvPr/>
        </p:nvSpPr>
        <p:spPr>
          <a:xfrm>
            <a:off x="6551941" y="4934736"/>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F5C1DCC-AD9F-4E3E-8AD6-F4428EF2320A}"/>
              </a:ext>
            </a:extLst>
          </p:cNvPr>
          <p:cNvSpPr/>
          <p:nvPr/>
        </p:nvSpPr>
        <p:spPr>
          <a:xfrm>
            <a:off x="6551940" y="52603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D0C3D87-6EF3-4FCF-86D0-70699F0995F6}"/>
              </a:ext>
            </a:extLst>
          </p:cNvPr>
          <p:cNvSpPr/>
          <p:nvPr/>
        </p:nvSpPr>
        <p:spPr>
          <a:xfrm>
            <a:off x="6551940" y="5614634"/>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4B6CC077-5830-492D-9FE5-D4DE7D82CA87}"/>
              </a:ext>
            </a:extLst>
          </p:cNvPr>
          <p:cNvSpPr/>
          <p:nvPr/>
        </p:nvSpPr>
        <p:spPr>
          <a:xfrm>
            <a:off x="6551940" y="6063818"/>
            <a:ext cx="408079" cy="105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838200" y="5004619"/>
            <a:ext cx="8665001" cy="369332"/>
          </a:xfrm>
          <a:prstGeom prst="rect">
            <a:avLst/>
          </a:prstGeom>
          <a:noFill/>
        </p:spPr>
        <p:txBody>
          <a:bodyPr wrap="none" rtlCol="0">
            <a:spAutoFit/>
          </a:bodyPr>
          <a:lstStyle/>
          <a:p>
            <a:r>
              <a:rPr lang="en-GB" dirty="0"/>
              <a:t>four copies in different folders (different parents). Two point to the same </a:t>
            </a:r>
            <a:r>
              <a:rPr lang="en-GB" dirty="0" err="1"/>
              <a:t>inode</a:t>
            </a:r>
            <a:r>
              <a:rPr lang="en-GB" dirty="0"/>
              <a:t> (hard links) </a:t>
            </a:r>
            <a:endParaRPr lang="en-US" dirty="0"/>
          </a:p>
        </p:txBody>
      </p:sp>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24471</TotalTime>
  <Words>3482</Words>
  <Application>Microsoft Office PowerPoint</Application>
  <PresentationFormat>Widescreen</PresentationFormat>
  <Paragraphs>481</Paragraphs>
  <Slides>46</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 Unicode MS</vt:lpstr>
      <vt:lpstr>charter</vt:lpstr>
      <vt:lpstr>Droid Sans</vt:lpstr>
      <vt:lpstr>Helvetica Neue</vt:lpstr>
      <vt:lpstr>Arial</vt:lpstr>
      <vt:lpstr>Calibri</vt:lpstr>
      <vt:lpstr>Calibri Light</vt:lpstr>
      <vt:lpstr>Inconsolata</vt:lpstr>
      <vt:lpstr>Times New Roman</vt:lpstr>
      <vt:lpstr>Office Theme</vt:lpstr>
      <vt:lpstr>Investigate Data Leakage Case </vt:lpstr>
      <vt:lpstr>Overview</vt:lpstr>
      <vt:lpstr>$MFT: Master File Table</vt:lpstr>
      <vt:lpstr>$MFT file is one of system (Not file) metadata files</vt:lpstr>
      <vt:lpstr>Boot sector and $MFT</vt:lpstr>
      <vt:lpstr>$MFT has many entries (records)</vt:lpstr>
      <vt:lpstr>$MFT File Reference Number </vt:lpstr>
      <vt:lpstr>PowerPoint Presentation</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2021-11-15T03:57:28Z</dcterms:modified>
</cp:coreProperties>
</file>